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9" r:id="rId2"/>
    <p:sldId id="272" r:id="rId3"/>
    <p:sldId id="256" r:id="rId4"/>
    <p:sldId id="258" r:id="rId5"/>
    <p:sldId id="264" r:id="rId6"/>
    <p:sldId id="262" r:id="rId7"/>
    <p:sldId id="257" r:id="rId8"/>
    <p:sldId id="271" r:id="rId9"/>
    <p:sldId id="265" r:id="rId10"/>
    <p:sldId id="261" r:id="rId11"/>
    <p:sldId id="273" r:id="rId12"/>
    <p:sldId id="274" r:id="rId13"/>
    <p:sldId id="275" r:id="rId14"/>
    <p:sldId id="276" r:id="rId15"/>
    <p:sldId id="277" r:id="rId16"/>
    <p:sldId id="278" r:id="rId17"/>
    <p:sldId id="27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96" y="4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C645B-B50A-4E61-98AA-450F311C39BA}" type="datetimeFigureOut">
              <a:rPr lang="en-US" smtClean="0"/>
              <a:t>8/9/2018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5DCF-1509-4AC3-B10C-30F27EFBE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353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C645B-B50A-4E61-98AA-450F311C39BA}" type="datetimeFigureOut">
              <a:rPr lang="en-US" smtClean="0"/>
              <a:t>8/9/2018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5DCF-1509-4AC3-B10C-30F27EFBE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75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C645B-B50A-4E61-98AA-450F311C39BA}" type="datetimeFigureOut">
              <a:rPr lang="en-US" smtClean="0"/>
              <a:t>8/9/2018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5DCF-1509-4AC3-B10C-30F27EFBE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02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C645B-B50A-4E61-98AA-450F311C39BA}" type="datetimeFigureOut">
              <a:rPr lang="en-US" smtClean="0"/>
              <a:t>8/9/2018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5DCF-1509-4AC3-B10C-30F27EFBE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19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C645B-B50A-4E61-98AA-450F311C39BA}" type="datetimeFigureOut">
              <a:rPr lang="en-US" smtClean="0"/>
              <a:t>8/9/2018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5DCF-1509-4AC3-B10C-30F27EFBE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65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C645B-B50A-4E61-98AA-450F311C39BA}" type="datetimeFigureOut">
              <a:rPr lang="en-US" smtClean="0"/>
              <a:t>8/9/2018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5DCF-1509-4AC3-B10C-30F27EFBE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90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C645B-B50A-4E61-98AA-450F311C39BA}" type="datetimeFigureOut">
              <a:rPr lang="en-US" smtClean="0"/>
              <a:t>8/9/2018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5DCF-1509-4AC3-B10C-30F27EFBE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30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C645B-B50A-4E61-98AA-450F311C39BA}" type="datetimeFigureOut">
              <a:rPr lang="en-US" smtClean="0"/>
              <a:t>8/9/2018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5DCF-1509-4AC3-B10C-30F27EFBE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16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C645B-B50A-4E61-98AA-450F311C39BA}" type="datetimeFigureOut">
              <a:rPr lang="en-US" smtClean="0"/>
              <a:t>8/9/2018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5DCF-1509-4AC3-B10C-30F27EFBE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17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C645B-B50A-4E61-98AA-450F311C39BA}" type="datetimeFigureOut">
              <a:rPr lang="en-US" smtClean="0"/>
              <a:t>8/9/2018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5DCF-1509-4AC3-B10C-30F27EFBE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80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C645B-B50A-4E61-98AA-450F311C39BA}" type="datetimeFigureOut">
              <a:rPr lang="en-US" smtClean="0"/>
              <a:t>8/9/2018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5DCF-1509-4AC3-B10C-30F27EFBE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8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2C645B-B50A-4E61-98AA-450F311C39BA}" type="datetimeFigureOut">
              <a:rPr lang="en-US" smtClean="0"/>
              <a:t>8/9/2018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645DCF-1509-4AC3-B10C-30F27EFBE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196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88232" y="6624320"/>
            <a:ext cx="587977" cy="138499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Admiralsdon’tforget2240!</a:t>
            </a:r>
          </a:p>
        </p:txBody>
      </p:sp>
    </p:spTree>
    <p:extLst>
      <p:ext uri="{BB962C8B-B14F-4D97-AF65-F5344CB8AC3E}">
        <p14:creationId xmlns:p14="http://schemas.microsoft.com/office/powerpoint/2010/main" val="1028542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87305" y="6211669"/>
            <a:ext cx="30144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Milkshake Face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754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635405" y="6211669"/>
            <a:ext cx="44441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 lip stretched down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4089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903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6563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00827" y="6211669"/>
            <a:ext cx="72390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Think “</a:t>
            </a:r>
            <a:r>
              <a:rPr lang="en-US" sz="3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ee</a:t>
            </a:r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or “</a:t>
            </a:r>
            <a:r>
              <a:rPr lang="en-US" sz="3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hee</a:t>
            </a:r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inside the mouth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48740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050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3858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605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014" y="6211669"/>
            <a:ext cx="4028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Open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2422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3139" y="6211669"/>
            <a:ext cx="39702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Anchor on top teeth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0371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8583" y="6211669"/>
            <a:ext cx="17625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Flat chin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211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134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908" y="6144994"/>
            <a:ext cx="20923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Corners in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2157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0392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4523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080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843</TotalTime>
  <Words>28</Words>
  <Application>Microsoft Office PowerPoint</Application>
  <PresentationFormat>Widescreen</PresentationFormat>
  <Paragraphs>8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Jacob Moran</dc:creator>
  <cp:lastModifiedBy>Jacob Moran</cp:lastModifiedBy>
  <cp:revision>47</cp:revision>
  <dcterms:created xsi:type="dcterms:W3CDTF">2018-04-25T21:22:13Z</dcterms:created>
  <dcterms:modified xsi:type="dcterms:W3CDTF">2018-08-09T19:30:48Z</dcterms:modified>
</cp:coreProperties>
</file>