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</p:sldMasterIdLst>
  <p:sldIdLst>
    <p:sldId id="259" r:id="rId5"/>
    <p:sldId id="277" r:id="rId6"/>
    <p:sldId id="282" r:id="rId7"/>
    <p:sldId id="294" r:id="rId8"/>
    <p:sldId id="296" r:id="rId9"/>
    <p:sldId id="301" r:id="rId10"/>
    <p:sldId id="313" r:id="rId11"/>
    <p:sldId id="302" r:id="rId12"/>
    <p:sldId id="304" r:id="rId13"/>
    <p:sldId id="306" r:id="rId14"/>
    <p:sldId id="315" r:id="rId15"/>
    <p:sldId id="308" r:id="rId16"/>
    <p:sldId id="311" r:id="rId17"/>
    <p:sldId id="314" r:id="rId18"/>
    <p:sldId id="31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44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02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5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2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42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78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40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44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51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87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20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011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10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677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0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19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499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2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406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37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62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08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5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262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44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973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204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441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4347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5752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8993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794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765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992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9883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154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968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302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9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10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9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CBF8B-0773-4ABF-9A41-47B2DDE5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9C159-BB16-4211-937A-810B093A53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8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91335" y="6548013"/>
            <a:ext cx="587977" cy="1384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Admiralsdon’tforget2240!</a:t>
            </a:r>
          </a:p>
        </p:txBody>
      </p:sp>
    </p:spTree>
    <p:extLst>
      <p:ext uri="{BB962C8B-B14F-4D97-AF65-F5344CB8AC3E}">
        <p14:creationId xmlns:p14="http://schemas.microsoft.com/office/powerpoint/2010/main" val="10285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7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575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7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53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35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37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1821" y="6175155"/>
            <a:ext cx="5570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Flat, smooth chin (no bunching) 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905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3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86495" y="6173513"/>
            <a:ext cx="2092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Teeth apart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452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05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19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4086" y="6183038"/>
            <a:ext cx="1693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 “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458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6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34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6243</TotalTime>
  <Words>16</Words>
  <Application>Microsoft Office PowerPoint</Application>
  <PresentationFormat>Widescreen</PresentationFormat>
  <Paragraphs>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Moran</dc:creator>
  <cp:lastModifiedBy>Jacob Moran</cp:lastModifiedBy>
  <cp:revision>57</cp:revision>
  <dcterms:created xsi:type="dcterms:W3CDTF">2018-04-25T21:22:13Z</dcterms:created>
  <dcterms:modified xsi:type="dcterms:W3CDTF">2018-08-09T19:35:56Z</dcterms:modified>
</cp:coreProperties>
</file>