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1" r:id="rId3"/>
    <p:sldId id="273" r:id="rId4"/>
    <p:sldId id="274" r:id="rId5"/>
    <p:sldId id="285" r:id="rId6"/>
    <p:sldId id="282" r:id="rId7"/>
    <p:sldId id="277" r:id="rId8"/>
    <p:sldId id="286" r:id="rId9"/>
    <p:sldId id="291" r:id="rId10"/>
    <p:sldId id="292" r:id="rId11"/>
    <p:sldId id="296" r:id="rId12"/>
    <p:sldId id="297" r:id="rId13"/>
    <p:sldId id="298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03316" y="6568172"/>
            <a:ext cx="587977" cy="1384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Admiralsdon’tforget2240!</a:t>
            </a:r>
          </a:p>
        </p:txBody>
      </p:sp>
    </p:spTree>
    <p:extLst>
      <p:ext uri="{BB962C8B-B14F-4D97-AF65-F5344CB8AC3E}">
        <p14:creationId xmlns:p14="http://schemas.microsoft.com/office/powerpoint/2010/main" val="1028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0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6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6450" y="6124575"/>
            <a:ext cx="615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 upper lip, 1/3 lower lip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5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8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677" y="6096712"/>
            <a:ext cx="176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 chin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5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1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039" y="6067564"/>
            <a:ext cx="232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Teeth apart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7470" y="6078263"/>
            <a:ext cx="282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air in cheeks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0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9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5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3492</TotalTime>
  <Words>17</Words>
  <Application>Microsoft Office PowerPoint</Application>
  <PresentationFormat>Widescreen</PresentationFormat>
  <Paragraphs>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Moran</dc:creator>
  <cp:lastModifiedBy>Jacob Moran</cp:lastModifiedBy>
  <cp:revision>50</cp:revision>
  <dcterms:created xsi:type="dcterms:W3CDTF">2018-04-25T21:22:13Z</dcterms:created>
  <dcterms:modified xsi:type="dcterms:W3CDTF">2018-08-09T19:34:20Z</dcterms:modified>
</cp:coreProperties>
</file>