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9" r:id="rId2"/>
    <p:sldId id="273" r:id="rId3"/>
    <p:sldId id="274" r:id="rId4"/>
    <p:sldId id="285" r:id="rId5"/>
    <p:sldId id="276" r:id="rId6"/>
    <p:sldId id="282" r:id="rId7"/>
    <p:sldId id="275" r:id="rId8"/>
    <p:sldId id="277" r:id="rId9"/>
    <p:sldId id="286" r:id="rId10"/>
    <p:sldId id="290" r:id="rId11"/>
    <p:sldId id="291" r:id="rId12"/>
    <p:sldId id="292" r:id="rId13"/>
    <p:sldId id="296" r:id="rId14"/>
    <p:sldId id="29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5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5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2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65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0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0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16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7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80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96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47169" y="6623248"/>
            <a:ext cx="587977" cy="1384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Admiralsdon’tforget2240!</a:t>
            </a:r>
          </a:p>
        </p:txBody>
      </p:sp>
    </p:spTree>
    <p:extLst>
      <p:ext uri="{BB962C8B-B14F-4D97-AF65-F5344CB8AC3E}">
        <p14:creationId xmlns:p14="http://schemas.microsoft.com/office/powerpoint/2010/main" val="102854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26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70195" y="145830"/>
            <a:ext cx="4721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 chin (no bunching) 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455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95" y="115613"/>
            <a:ext cx="28290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air in cheeks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301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465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425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256" y="85725"/>
            <a:ext cx="32621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Corners in like a </a:t>
            </a:r>
          </a:p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drawstring bag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286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039" y="124537"/>
            <a:ext cx="4189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hold the neck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653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47529" y="104914"/>
            <a:ext cx="1204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918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46566" y="166852"/>
            <a:ext cx="1268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Insert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948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93517" y="93279"/>
            <a:ext cx="4905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teeth on mouthpiece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530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00646" y="166852"/>
            <a:ext cx="11142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Blow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398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05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590189"/>
            <a:ext cx="56058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Vertical wrinkles in the lower lip </a:t>
            </a:r>
          </a:p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(like a drawstring bag)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690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3484</TotalTime>
  <Words>42</Words>
  <Application>Microsoft Office PowerPoint</Application>
  <PresentationFormat>Widescreen</PresentationFormat>
  <Paragraphs>12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Jacob Moran</dc:creator>
  <cp:lastModifiedBy>Jacob Moran</cp:lastModifiedBy>
  <cp:revision>49</cp:revision>
  <dcterms:created xsi:type="dcterms:W3CDTF">2018-04-25T21:22:13Z</dcterms:created>
  <dcterms:modified xsi:type="dcterms:W3CDTF">2018-08-09T19:31:27Z</dcterms:modified>
</cp:coreProperties>
</file>