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259" r:id="rId4"/>
    <p:sldId id="277" r:id="rId5"/>
    <p:sldId id="276" r:id="rId6"/>
    <p:sldId id="299" r:id="rId7"/>
    <p:sldId id="282" r:id="rId8"/>
    <p:sldId id="300" r:id="rId9"/>
    <p:sldId id="294" r:id="rId10"/>
    <p:sldId id="298" r:id="rId11"/>
    <p:sldId id="2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6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97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2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81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8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90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5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24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2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3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36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01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7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97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0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2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4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6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DBB5-FABC-4B76-AC05-DD112BC7F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3C0B6-8A0A-456A-A148-856B48BA6E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2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9358" y="6584214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1821" y="6175155"/>
            <a:ext cx="557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Flat, smooth chin (no bunching)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95" y="6163988"/>
            <a:ext cx="2092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Teeth apart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5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5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95" y="115613"/>
            <a:ext cx="282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air in cheeks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0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6221</TotalTime>
  <Words>16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56</cp:revision>
  <dcterms:created xsi:type="dcterms:W3CDTF">2018-04-25T21:22:13Z</dcterms:created>
  <dcterms:modified xsi:type="dcterms:W3CDTF">2018-08-09T19:35:13Z</dcterms:modified>
</cp:coreProperties>
</file>