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6" r:id="rId3"/>
    <p:sldId id="273" r:id="rId4"/>
    <p:sldId id="274" r:id="rId5"/>
    <p:sldId id="282" r:id="rId6"/>
    <p:sldId id="286" r:id="rId7"/>
    <p:sldId id="277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C645B-B50A-4E61-98AA-450F311C39BA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5DCF-1509-4AC3-B10C-30F27EFB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1232" y="6592235"/>
            <a:ext cx="587977" cy="1384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Admiralsdon’tforget2240!</a:t>
            </a:r>
          </a:p>
        </p:txBody>
      </p:sp>
    </p:spTree>
    <p:extLst>
      <p:ext uri="{BB962C8B-B14F-4D97-AF65-F5344CB8AC3E}">
        <p14:creationId xmlns:p14="http://schemas.microsoft.com/office/powerpoint/2010/main" val="10285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3840" y="6105525"/>
            <a:ext cx="590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Mouthpiece centered over lips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4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11669"/>
            <a:ext cx="4808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Lips and corners are firm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8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5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3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03730"/>
            <a:ext cx="557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Flat, smooth chin (no bunching)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9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0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95" y="115613"/>
            <a:ext cx="282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air in cheeks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6162</TotalTime>
  <Words>23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Moran</dc:creator>
  <cp:lastModifiedBy>Jacob Moran</cp:lastModifiedBy>
  <cp:revision>50</cp:revision>
  <dcterms:created xsi:type="dcterms:W3CDTF">2018-04-25T21:22:13Z</dcterms:created>
  <dcterms:modified xsi:type="dcterms:W3CDTF">2018-08-09T19:32:57Z</dcterms:modified>
</cp:coreProperties>
</file>