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94" r:id="rId3"/>
    <p:sldId id="276" r:id="rId4"/>
    <p:sldId id="303" r:id="rId5"/>
    <p:sldId id="277" r:id="rId6"/>
    <p:sldId id="282" r:id="rId7"/>
    <p:sldId id="296" r:id="rId8"/>
    <p:sldId id="299" r:id="rId9"/>
    <p:sldId id="300" r:id="rId10"/>
    <p:sldId id="301" r:id="rId11"/>
    <p:sldId id="304" r:id="rId12"/>
    <p:sldId id="305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6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02323" y="6564197"/>
            <a:ext cx="587977" cy="1384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Admiralsdon’tforget2240!</a:t>
            </a:r>
          </a:p>
        </p:txBody>
      </p:sp>
    </p:spTree>
    <p:extLst>
      <p:ext uri="{BB962C8B-B14F-4D97-AF65-F5344CB8AC3E}">
        <p14:creationId xmlns:p14="http://schemas.microsoft.com/office/powerpoint/2010/main" val="10285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8026" y="0"/>
            <a:ext cx="4913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Mouthpiece at a slight angle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91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9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5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5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4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156105"/>
            <a:ext cx="557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Flat, smooth chin (no bunching)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7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0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595" y="6163988"/>
            <a:ext cx="2092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Teeth apart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3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95" y="115613"/>
            <a:ext cx="2829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air in cheeks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0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98819" y="6163988"/>
            <a:ext cx="5286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Corners engaged, but not tight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83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6224</TotalTime>
  <Words>27</Words>
  <Application>Microsoft Office PowerPoint</Application>
  <PresentationFormat>Widescreen</PresentationFormat>
  <Paragraphs>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Moran</dc:creator>
  <cp:lastModifiedBy>Jacob Moran</cp:lastModifiedBy>
  <cp:revision>57</cp:revision>
  <dcterms:created xsi:type="dcterms:W3CDTF">2018-04-25T21:22:13Z</dcterms:created>
  <dcterms:modified xsi:type="dcterms:W3CDTF">2018-08-09T19:36:31Z</dcterms:modified>
</cp:coreProperties>
</file>